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4251c178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4251c178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4251c1781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4251c1781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4251c1781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4251c1781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4251c1781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4251c1781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4251c1781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4251c1781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4b71da7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a4b71da7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4b71da7b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4b71da7b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4b71da7b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a4b71da7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4b71da7b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a4b71da7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4b71da7b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4b71da7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a4251c178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a4251c178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4b71da7b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a4b71da7b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4b71da7b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a4b71da7b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4b71da7b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a4b71da7b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a4b71da7b1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a4b71da7b1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4251c17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4251c17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4251c178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4251c178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4251c178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4251c178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4b71da7b1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4b71da7b1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4251c178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4251c178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4251c178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4251c178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4251c178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4251c178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png"/><Relationship Id="rId4" Type="http://schemas.openxmlformats.org/officeDocument/2006/relationships/image" Target="../media/image1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jpg"/><Relationship Id="rId4" Type="http://schemas.openxmlformats.org/officeDocument/2006/relationships/image" Target="../media/image1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1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Relationship Id="rId4" Type="http://schemas.openxmlformats.org/officeDocument/2006/relationships/image" Target="../media/image17.jpg"/><Relationship Id="rId5" Type="http://schemas.openxmlformats.org/officeDocument/2006/relationships/image" Target="../media/image1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Relationship Id="rId4" Type="http://schemas.openxmlformats.org/officeDocument/2006/relationships/image" Target="../media/image25.gif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gif"/><Relationship Id="rId4" Type="http://schemas.openxmlformats.org/officeDocument/2006/relationships/image" Target="../media/image26.png"/><Relationship Id="rId5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1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901005" y="417150"/>
            <a:ext cx="3342000" cy="215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Suddenlink.net</a:t>
            </a:r>
            <a:endParaRPr sz="3100"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376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Guide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8674" y="0"/>
            <a:ext cx="364666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5375" y="283150"/>
            <a:ext cx="1608475" cy="160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9575" y="3160925"/>
            <a:ext cx="1608475" cy="160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/>
        </p:nvSpPr>
        <p:spPr>
          <a:xfrm>
            <a:off x="1826400" y="107400"/>
            <a:ext cx="3000000" cy="7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FAQs Phone</a:t>
            </a:r>
            <a:endParaRPr sz="3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6250" y="792350"/>
            <a:ext cx="4340001" cy="383614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1867650" y="1329525"/>
            <a:ext cx="2376900" cy="1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related to FAQs for our Phone product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/>
        </p:nvSpPr>
        <p:spPr>
          <a:xfrm>
            <a:off x="1812975" y="147725"/>
            <a:ext cx="30000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FAQs Security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2075" y="896075"/>
            <a:ext cx="4897076" cy="383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1812975" y="1293925"/>
            <a:ext cx="2319000" cy="11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where customers can find information on Home Security.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/>
        </p:nvSpPr>
        <p:spPr>
          <a:xfrm>
            <a:off x="1853275" y="53725"/>
            <a:ext cx="44853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FAQs Account &amp; Billing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3275" y="765325"/>
            <a:ext cx="4398956" cy="407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1853275" y="1270600"/>
            <a:ext cx="2660100" cy="20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Very important section. Customers have Information such as Authorized user, Paperless Billing, Account Name Change… etc.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/>
        </p:nvSpPr>
        <p:spPr>
          <a:xfrm>
            <a:off x="1853275" y="134300"/>
            <a:ext cx="57075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FAQs Altice Amplify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0725" y="859400"/>
            <a:ext cx="4689523" cy="388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1757775" y="1454175"/>
            <a:ext cx="2362800" cy="16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Customers also have Info on the Altice Amplify on this section, for example: Altice Amplify-Using Spotify.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/>
        </p:nvSpPr>
        <p:spPr>
          <a:xfrm>
            <a:off x="1920400" y="268575"/>
            <a:ext cx="47943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FAQs Apple TV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4925" y="885150"/>
            <a:ext cx="4203750" cy="395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1774925" y="1746850"/>
            <a:ext cx="3000000" cy="12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also have a section to help our customers with Apple TV.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9900" y="463625"/>
            <a:ext cx="5474076" cy="421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8650" y="296525"/>
            <a:ext cx="1608475" cy="160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4125" y="327312"/>
            <a:ext cx="5895499" cy="44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9825" y="1767513"/>
            <a:ext cx="1608475" cy="160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150" y="3"/>
            <a:ext cx="5261175" cy="33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4525" y="394000"/>
            <a:ext cx="1608475" cy="160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9"/>
          <p:cNvSpPr txBox="1"/>
          <p:nvPr/>
        </p:nvSpPr>
        <p:spPr>
          <a:xfrm>
            <a:off x="1776425" y="3484650"/>
            <a:ext cx="5378100" cy="12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When the customer has problem to access internet on one of his devices, it is suggested that you change the Wi-Fi’s name with the correct Network (2.4 or 5 GHz).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/>
        </p:nvSpPr>
        <p:spPr>
          <a:xfrm>
            <a:off x="5929875" y="681325"/>
            <a:ext cx="2244300" cy="28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Customers can see channel lineup.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</a:rPr>
              <a:t>Pay their bill after logging into their account</a:t>
            </a:r>
            <a:endParaRPr sz="16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See the packages and prices. 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183" name="Google Shape;183;p30"/>
          <p:cNvPicPr preferRelativeResize="0"/>
          <p:nvPr/>
        </p:nvPicPr>
        <p:blipFill rotWithShape="1">
          <a:blip r:embed="rId3">
            <a:alphaModFix/>
          </a:blip>
          <a:srcRect b="0" l="0" r="19021" t="14871"/>
          <a:stretch/>
        </p:blipFill>
        <p:spPr>
          <a:xfrm>
            <a:off x="1394850" y="614525"/>
            <a:ext cx="424297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0"/>
          <p:cNvSpPr/>
          <p:nvPr/>
        </p:nvSpPr>
        <p:spPr>
          <a:xfrm flipH="1" rot="9884478">
            <a:off x="3430175" y="1278152"/>
            <a:ext cx="2523770" cy="135295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0"/>
          <p:cNvSpPr/>
          <p:nvPr/>
        </p:nvSpPr>
        <p:spPr>
          <a:xfrm flipH="1" rot="10563219">
            <a:off x="3430096" y="1829829"/>
            <a:ext cx="2523884" cy="13532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0"/>
          <p:cNvSpPr/>
          <p:nvPr/>
        </p:nvSpPr>
        <p:spPr>
          <a:xfrm flipH="1" rot="-10392063">
            <a:off x="3838576" y="2572950"/>
            <a:ext cx="2118498" cy="149551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00" y="352800"/>
            <a:ext cx="4536874" cy="337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9475" y="2062850"/>
            <a:ext cx="4403251" cy="27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0025" y="454375"/>
            <a:ext cx="1608475" cy="160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1466650" y="283875"/>
            <a:ext cx="8520600" cy="7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How customers log in?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1302650" y="940075"/>
            <a:ext cx="7529700" cy="36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Customers have to click on “Sign in” on the Home screen of Suddenlink.net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6650" y="2101700"/>
            <a:ext cx="7063900" cy="1823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4"/>
          <p:cNvCxnSpPr/>
          <p:nvPr/>
        </p:nvCxnSpPr>
        <p:spPr>
          <a:xfrm>
            <a:off x="5828400" y="1866700"/>
            <a:ext cx="2168100" cy="525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975" y="1143000"/>
            <a:ext cx="725805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2"/>
          <p:cNvPicPr preferRelativeResize="0"/>
          <p:nvPr/>
        </p:nvPicPr>
        <p:blipFill rotWithShape="1">
          <a:blip r:embed="rId4">
            <a:alphaModFix/>
          </a:blip>
          <a:srcRect b="13220" l="1329" r="-1330" t="18669"/>
          <a:stretch/>
        </p:blipFill>
        <p:spPr>
          <a:xfrm>
            <a:off x="4301850" y="1143000"/>
            <a:ext cx="4490051" cy="18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250" y="505150"/>
            <a:ext cx="3735276" cy="295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7275" y="2291550"/>
            <a:ext cx="4144193" cy="18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3"/>
          <p:cNvSpPr/>
          <p:nvPr/>
        </p:nvSpPr>
        <p:spPr>
          <a:xfrm>
            <a:off x="2928488" y="505150"/>
            <a:ext cx="400800" cy="200400"/>
          </a:xfrm>
          <a:prstGeom prst="ellipse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3"/>
          <p:cNvSpPr txBox="1"/>
          <p:nvPr/>
        </p:nvSpPr>
        <p:spPr>
          <a:xfrm>
            <a:off x="5477525" y="855025"/>
            <a:ext cx="2765400" cy="17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</a:rPr>
              <a:t>G</a:t>
            </a:r>
            <a:r>
              <a:rPr lang="en" sz="1900">
                <a:solidFill>
                  <a:srgbClr val="FFFFFF"/>
                </a:solidFill>
              </a:rPr>
              <a:t>et the address of every </a:t>
            </a:r>
            <a:r>
              <a:rPr lang="en" sz="1900">
                <a:solidFill>
                  <a:srgbClr val="FF9900"/>
                </a:solidFill>
              </a:rPr>
              <a:t>Suddenlink store</a:t>
            </a:r>
            <a:r>
              <a:rPr lang="en" sz="1900">
                <a:solidFill>
                  <a:srgbClr val="FFFFFF"/>
                </a:solidFill>
              </a:rPr>
              <a:t>, phone number and schedule.</a:t>
            </a:r>
            <a:endParaRPr sz="17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/>
        </p:nvSpPr>
        <p:spPr>
          <a:xfrm>
            <a:off x="1985650" y="293900"/>
            <a:ext cx="5843100" cy="12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FFFFFF"/>
                </a:solidFill>
              </a:rPr>
              <a:t>Order to </a:t>
            </a:r>
            <a:r>
              <a:rPr lang="en" sz="1900">
                <a:solidFill>
                  <a:srgbClr val="FF9900"/>
                </a:solidFill>
              </a:rPr>
              <a:t>transfer services</a:t>
            </a:r>
            <a:r>
              <a:rPr lang="en" sz="1900">
                <a:solidFill>
                  <a:srgbClr val="FFFFFF"/>
                </a:solidFill>
              </a:rPr>
              <a:t> to a different address.</a:t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</a:endParaRPr>
          </a:p>
        </p:txBody>
      </p:sp>
      <p:pic>
        <p:nvPicPr>
          <p:cNvPr id="213" name="Google Shape;21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4575" y="750750"/>
            <a:ext cx="1608475" cy="160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850" y="1267150"/>
            <a:ext cx="3735276" cy="295886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4"/>
          <p:cNvSpPr/>
          <p:nvPr/>
        </p:nvSpPr>
        <p:spPr>
          <a:xfrm>
            <a:off x="3029413" y="1454788"/>
            <a:ext cx="400800" cy="200400"/>
          </a:xfrm>
          <a:prstGeom prst="ellipse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8001" y="2108325"/>
            <a:ext cx="5548299" cy="269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4225" y="3190100"/>
            <a:ext cx="1608475" cy="160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/>
          <p:nvPr/>
        </p:nvSpPr>
        <p:spPr>
          <a:xfrm>
            <a:off x="1662050" y="0"/>
            <a:ext cx="40560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rgbClr val="FFFFFF"/>
                </a:solidFill>
              </a:rPr>
              <a:t>Access to </a:t>
            </a:r>
            <a:r>
              <a:rPr lang="en" sz="1900">
                <a:solidFill>
                  <a:srgbClr val="FF9900"/>
                </a:solidFill>
              </a:rPr>
              <a:t>Suddenlink business </a:t>
            </a:r>
            <a:r>
              <a:rPr lang="en" sz="1900">
                <a:solidFill>
                  <a:srgbClr val="FFFFFF"/>
                </a:solidFill>
              </a:rPr>
              <a:t>and chat with Altie.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23" name="Google Shape;22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4100" y="1136050"/>
            <a:ext cx="3735276" cy="295886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5"/>
          <p:cNvSpPr/>
          <p:nvPr/>
        </p:nvSpPr>
        <p:spPr>
          <a:xfrm>
            <a:off x="3444579" y="1082600"/>
            <a:ext cx="528600" cy="243000"/>
          </a:xfrm>
          <a:prstGeom prst="ellipse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6800" y="2431575"/>
            <a:ext cx="4534714" cy="225117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5"/>
          <p:cNvSpPr/>
          <p:nvPr/>
        </p:nvSpPr>
        <p:spPr>
          <a:xfrm rot="-3642739">
            <a:off x="7641672" y="2087926"/>
            <a:ext cx="694815" cy="24284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2425" y="182200"/>
            <a:ext cx="3176825" cy="415598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2081375" y="680600"/>
            <a:ext cx="30000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Customers then have to input their Suddenlink user and password in order to access their account.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081375" y="2280225"/>
            <a:ext cx="30000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If a customer has not yet sign up, the can also do so by clicking the “Sign Up Now” link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74" name="Google Shape;74;p15"/>
          <p:cNvCxnSpPr/>
          <p:nvPr/>
        </p:nvCxnSpPr>
        <p:spPr>
          <a:xfrm flipH="1" rot="10800000">
            <a:off x="3651825" y="3056075"/>
            <a:ext cx="1661400" cy="580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550" y="1783375"/>
            <a:ext cx="6893675" cy="2958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1759400" y="147725"/>
            <a:ext cx="59223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How can customers Register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1837675" y="919950"/>
            <a:ext cx="65718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By clicking on the “Sign Up Now” link customers can follow instructions to register.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6781900" y="738800"/>
            <a:ext cx="2215800" cy="13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rebuchet MS"/>
                <a:ea typeface="Trebuchet MS"/>
                <a:cs typeface="Trebuchet MS"/>
                <a:sym typeface="Trebuchet MS"/>
              </a:rPr>
              <a:t>If customers do not know their account number or Access Code, ask them to click  the following link.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6781900" y="2564925"/>
            <a:ext cx="2296500" cy="15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link will provide the customer a reference as to where they can get their Access code and Account Number (Their Bill).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3028250" y="2786975"/>
            <a:ext cx="2007450" cy="769025"/>
          </a:xfrm>
          <a:prstGeom prst="flowChartProcess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400" y="1084701"/>
            <a:ext cx="5818499" cy="28075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7"/>
          <p:cNvCxnSpPr/>
          <p:nvPr/>
        </p:nvCxnSpPr>
        <p:spPr>
          <a:xfrm flipH="1">
            <a:off x="5621300" y="1780500"/>
            <a:ext cx="1046100" cy="604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" name="Google Shape;91;p17"/>
          <p:cNvCxnSpPr/>
          <p:nvPr/>
        </p:nvCxnSpPr>
        <p:spPr>
          <a:xfrm rot="10800000">
            <a:off x="5840775" y="2786975"/>
            <a:ext cx="1114800" cy="429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2" name="Google Shape;92;p17"/>
          <p:cNvSpPr/>
          <p:nvPr/>
        </p:nvSpPr>
        <p:spPr>
          <a:xfrm>
            <a:off x="3046025" y="2391400"/>
            <a:ext cx="1114800" cy="768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2921375" y="3256125"/>
            <a:ext cx="15408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access, customers need acc. number and PIN.</a:t>
            </a:r>
            <a:endParaRPr sz="700"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883579">
            <a:off x="3652223" y="3518244"/>
            <a:ext cx="440852" cy="1199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1456200" y="454225"/>
            <a:ext cx="7376100" cy="5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We can only pride </a:t>
            </a:r>
            <a:r>
              <a:rPr b="1" lang="en">
                <a:solidFill>
                  <a:srgbClr val="FFFFFF"/>
                </a:solidFill>
              </a:rPr>
              <a:t>account number </a:t>
            </a:r>
            <a:r>
              <a:rPr lang="en">
                <a:solidFill>
                  <a:srgbClr val="FFFFFF"/>
                </a:solidFill>
              </a:rPr>
              <a:t>and </a:t>
            </a:r>
            <a:r>
              <a:rPr b="1" lang="en">
                <a:solidFill>
                  <a:srgbClr val="FFFFFF"/>
                </a:solidFill>
              </a:rPr>
              <a:t>access code</a:t>
            </a:r>
            <a:r>
              <a:rPr lang="en">
                <a:solidFill>
                  <a:srgbClr val="FFFFFF"/>
                </a:solidFill>
              </a:rPr>
              <a:t> after the customer passes </a:t>
            </a:r>
            <a:r>
              <a:rPr lang="en">
                <a:solidFill>
                  <a:srgbClr val="FF0000"/>
                </a:solidFill>
              </a:rPr>
              <a:t>CPNI</a:t>
            </a:r>
            <a:r>
              <a:rPr lang="en">
                <a:solidFill>
                  <a:srgbClr val="FFFFFF"/>
                </a:solidFill>
              </a:rPr>
              <a:t>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3475" y="2075475"/>
            <a:ext cx="5338450" cy="250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/>
          <p:nvPr/>
        </p:nvSpPr>
        <p:spPr>
          <a:xfrm>
            <a:off x="2444825" y="3045325"/>
            <a:ext cx="1188900" cy="5634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75" y="1880125"/>
            <a:ext cx="7368125" cy="287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3411075" y="214825"/>
            <a:ext cx="3669900" cy="16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Customers can also access the most frequent answers and questions in regards to TV, Internet, Phone, Security, Account &amp; Billing, Altice Amplify and Apple TV. The following slides will show us what information contains each section.</a:t>
            </a:r>
            <a:endParaRPr sz="500"/>
          </a:p>
        </p:txBody>
      </p:sp>
      <p:sp>
        <p:nvSpPr>
          <p:cNvPr id="108" name="Google Shape;108;p19"/>
          <p:cNvSpPr txBox="1"/>
          <p:nvPr/>
        </p:nvSpPr>
        <p:spPr>
          <a:xfrm>
            <a:off x="1866675" y="154275"/>
            <a:ext cx="15444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FAQs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09" name="Google Shape;109;p19"/>
          <p:cNvCxnSpPr/>
          <p:nvPr/>
        </p:nvCxnSpPr>
        <p:spPr>
          <a:xfrm>
            <a:off x="5304675" y="1772700"/>
            <a:ext cx="1383300" cy="617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000" y="646863"/>
            <a:ext cx="5150049" cy="410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1757775" y="271025"/>
            <a:ext cx="17994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FAQs TV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1757775" y="1509300"/>
            <a:ext cx="2022900" cy="14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 you can see in this section the customer has several topics within the FAQs – TV section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/>
        </p:nvSpPr>
        <p:spPr>
          <a:xfrm>
            <a:off x="1463825" y="120850"/>
            <a:ext cx="30000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FAQs Internet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1750" y="370500"/>
            <a:ext cx="4626825" cy="429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1817700" y="1504100"/>
            <a:ext cx="2594100" cy="1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section relays to Internet giving the customers several information related to this service.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